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83" r:id="rId3"/>
    <p:sldId id="257" r:id="rId4"/>
    <p:sldId id="284" r:id="rId5"/>
    <p:sldId id="285" r:id="rId6"/>
    <p:sldId id="302"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0E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C44EA9-A5F3-184D-BF87-3FC090C8364B}" v="13" dt="2021-09-06T05:30:42.7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752" autoAdjust="0"/>
    <p:restoredTop sz="94660"/>
  </p:normalViewPr>
  <p:slideViewPr>
    <p:cSldViewPr snapToGrid="0">
      <p:cViewPr varScale="1">
        <p:scale>
          <a:sx n="91" d="100"/>
          <a:sy n="91" d="100"/>
        </p:scale>
        <p:origin x="200" y="2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customXml" Target="../customXml/item2.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 Id="rId14"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Park" userId="d7e7244f-be7f-4d48-8539-70f67653e93d" providerId="ADAL" clId="{1CC44EA9-A5F3-184D-BF87-3FC090C8364B}"/>
    <pc:docChg chg="custSel modSld">
      <pc:chgData name="Emma Park" userId="d7e7244f-be7f-4d48-8539-70f67653e93d" providerId="ADAL" clId="{1CC44EA9-A5F3-184D-BF87-3FC090C8364B}" dt="2021-09-07T01:08:59.598" v="3" actId="27614"/>
      <pc:docMkLst>
        <pc:docMk/>
      </pc:docMkLst>
      <pc:sldChg chg="addSp delSp modSp mod">
        <pc:chgData name="Emma Park" userId="d7e7244f-be7f-4d48-8539-70f67653e93d" providerId="ADAL" clId="{1CC44EA9-A5F3-184D-BF87-3FC090C8364B}" dt="2021-09-07T01:08:59.598" v="3" actId="27614"/>
        <pc:sldMkLst>
          <pc:docMk/>
          <pc:sldMk cId="3385443692" sldId="260"/>
        </pc:sldMkLst>
        <pc:picChg chg="del">
          <ac:chgData name="Emma Park" userId="d7e7244f-be7f-4d48-8539-70f67653e93d" providerId="ADAL" clId="{1CC44EA9-A5F3-184D-BF87-3FC090C8364B}" dt="2021-09-07T01:08:56.461" v="0" actId="478"/>
          <ac:picMkLst>
            <pc:docMk/>
            <pc:sldMk cId="3385443692" sldId="260"/>
            <ac:picMk id="3" creationId="{7D8BA24E-6AB4-CB49-A8CD-3509DEBD2337}"/>
          </ac:picMkLst>
        </pc:picChg>
        <pc:picChg chg="add mod">
          <ac:chgData name="Emma Park" userId="d7e7244f-be7f-4d48-8539-70f67653e93d" providerId="ADAL" clId="{1CC44EA9-A5F3-184D-BF87-3FC090C8364B}" dt="2021-09-07T01:08:59.598" v="3" actId="27614"/>
          <ac:picMkLst>
            <pc:docMk/>
            <pc:sldMk cId="3385443692" sldId="260"/>
            <ac:picMk id="4" creationId="{96842EFB-994A-E04D-B2B1-F1EA9E070DD2}"/>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BD5E3-1C26-4AB4-A52C-69769B1608E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F473A0A9-834B-48BF-B0DA-9394A71894B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Tree>
    <p:extLst>
      <p:ext uri="{BB962C8B-B14F-4D97-AF65-F5344CB8AC3E}">
        <p14:creationId xmlns:p14="http://schemas.microsoft.com/office/powerpoint/2010/main" val="1382214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2571C-DEA2-43EC-85CE-02F9B73C0F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8CB8D894-A806-4AEF-9430-733A3E11A6A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D8726615-949C-476A-B83C-DD35234853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A41ADFC-BBC9-4826-8F84-7CB7188C70AD}"/>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7/9/21</a:t>
            </a:fld>
            <a:endParaRPr lang="en-AU"/>
          </a:p>
        </p:txBody>
      </p:sp>
      <p:sp>
        <p:nvSpPr>
          <p:cNvPr id="6" name="Footer Placeholder 5">
            <a:extLst>
              <a:ext uri="{FF2B5EF4-FFF2-40B4-BE49-F238E27FC236}">
                <a16:creationId xmlns:a16="http://schemas.microsoft.com/office/drawing/2014/main" id="{DCD3B70A-7AA4-481D-A622-33B998A7EF62}"/>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FFBE404D-F743-4A97-A425-526B335CB05A}"/>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604119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15CBB-B3ED-402A-B4E8-AE83333791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E054A97E-C4B6-4D54-8886-8FAAE83B56E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F6621D7B-F501-4349-BE26-CA4D3BB756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9CFADF-B371-4429-A5B9-FD348914F3BF}"/>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7/9/21</a:t>
            </a:fld>
            <a:endParaRPr lang="en-AU"/>
          </a:p>
        </p:txBody>
      </p:sp>
      <p:sp>
        <p:nvSpPr>
          <p:cNvPr id="6" name="Footer Placeholder 5">
            <a:extLst>
              <a:ext uri="{FF2B5EF4-FFF2-40B4-BE49-F238E27FC236}">
                <a16:creationId xmlns:a16="http://schemas.microsoft.com/office/drawing/2014/main" id="{6D6D4909-D62A-4895-8CE4-A5A44922F566}"/>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1DD00577-019E-490E-8758-29AA0ECE79E1}"/>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4266619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E73B6-0094-4527-AC5F-21769EB07A8D}"/>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6C93640-8AE5-4484-BC06-75ABF8A6402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CA2A683-DCF0-410A-BCDB-FC8E4618A6A7}"/>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7/9/21</a:t>
            </a:fld>
            <a:endParaRPr lang="en-AU"/>
          </a:p>
        </p:txBody>
      </p:sp>
      <p:sp>
        <p:nvSpPr>
          <p:cNvPr id="5" name="Footer Placeholder 4">
            <a:extLst>
              <a:ext uri="{FF2B5EF4-FFF2-40B4-BE49-F238E27FC236}">
                <a16:creationId xmlns:a16="http://schemas.microsoft.com/office/drawing/2014/main" id="{A59FDEC4-21DC-4D52-8FD9-60B5553CE68B}"/>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1C570A76-6F23-442F-BFFE-8E503AD0E2B5}"/>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14425946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FFD4218-F14D-4616-9F88-5E4C43B6455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F6507E95-96C5-4820-8035-38A7617AF57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7C49528F-0F50-452E-8B1B-6F174FFC43D2}"/>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7/9/21</a:t>
            </a:fld>
            <a:endParaRPr lang="en-AU"/>
          </a:p>
        </p:txBody>
      </p:sp>
      <p:sp>
        <p:nvSpPr>
          <p:cNvPr id="5" name="Footer Placeholder 4">
            <a:extLst>
              <a:ext uri="{FF2B5EF4-FFF2-40B4-BE49-F238E27FC236}">
                <a16:creationId xmlns:a16="http://schemas.microsoft.com/office/drawing/2014/main" id="{2E07C55D-C7E3-48CF-B68B-764765899B07}"/>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48D40DBE-9819-4725-AFBE-E30E63F7D462}"/>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3729473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EBB64-C2E9-4FD0-81AD-41237E5B2269}"/>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77916C5-05D8-49F7-89CC-7A41AD3E626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018731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7916C5-05D8-49F7-89CC-7A41AD3E6268}"/>
              </a:ext>
            </a:extLst>
          </p:cNvPr>
          <p:cNvSpPr>
            <a:spLocks noGrp="1"/>
          </p:cNvSpPr>
          <p:nvPr>
            <p:ph idx="1"/>
          </p:nvPr>
        </p:nvSpPr>
        <p:spPr>
          <a:xfrm>
            <a:off x="838200" y="636814"/>
            <a:ext cx="9318171" cy="5540149"/>
          </a:xfrm>
        </p:spPr>
        <p:txBody>
          <a:bodyPr anchor="ctr">
            <a:normAutofit/>
          </a:bodyPr>
          <a:lstStyle>
            <a:lvl1pPr marL="0" indent="0">
              <a:lnSpc>
                <a:spcPct val="120000"/>
              </a:lnSpc>
              <a:spcBef>
                <a:spcPts val="0"/>
              </a:spcBef>
              <a:spcAft>
                <a:spcPts val="1600"/>
              </a:spcAft>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 to edit Master text styles</a:t>
            </a:r>
          </a:p>
        </p:txBody>
      </p:sp>
    </p:spTree>
    <p:extLst>
      <p:ext uri="{BB962C8B-B14F-4D97-AF65-F5344CB8AC3E}">
        <p14:creationId xmlns:p14="http://schemas.microsoft.com/office/powerpoint/2010/main" val="1060101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45FECCE-4A81-FA49-941E-4C48F78BD996}"/>
              </a:ext>
            </a:extLst>
          </p:cNvPr>
          <p:cNvSpPr>
            <a:spLocks noGrp="1"/>
          </p:cNvSpPr>
          <p:nvPr>
            <p:ph type="title" idx="4294967295"/>
          </p:nvPr>
        </p:nvSpPr>
        <p:spPr>
          <a:xfrm>
            <a:off x="550842" y="457201"/>
            <a:ext cx="9761537" cy="941942"/>
          </a:xfrm>
        </p:spPr>
        <p:txBody>
          <a:bodyPr vert="horz" lIns="91440" tIns="45720" rIns="91440" bIns="45720" rtlCol="0" anchor="ctr">
            <a:normAutofit/>
          </a:bodyPr>
          <a:lstStyle/>
          <a:p>
            <a:r>
              <a:rPr lang="en-US" sz="3600" b="1" dirty="0">
                <a:solidFill>
                  <a:srgbClr val="870E33"/>
                </a:solidFill>
              </a:rPr>
              <a:t>Bible talk - key message</a:t>
            </a:r>
          </a:p>
        </p:txBody>
      </p:sp>
      <p:sp>
        <p:nvSpPr>
          <p:cNvPr id="10" name="Text Placeholder 9">
            <a:extLst>
              <a:ext uri="{FF2B5EF4-FFF2-40B4-BE49-F238E27FC236}">
                <a16:creationId xmlns:a16="http://schemas.microsoft.com/office/drawing/2014/main" id="{515641EA-25D9-CF44-BE1D-8D7F262EDD13}"/>
              </a:ext>
            </a:extLst>
          </p:cNvPr>
          <p:cNvSpPr>
            <a:spLocks noGrp="1"/>
          </p:cNvSpPr>
          <p:nvPr>
            <p:ph type="body" sz="quarter" idx="10"/>
          </p:nvPr>
        </p:nvSpPr>
        <p:spPr>
          <a:xfrm>
            <a:off x="550863" y="1641474"/>
            <a:ext cx="9761537" cy="4583055"/>
          </a:xfrm>
        </p:spPr>
        <p:txBody>
          <a:bodyPr anchor="ctr">
            <a:noAutofit/>
          </a:bodyPr>
          <a:lstStyle>
            <a:lvl1pPr marL="457200" indent="-457200">
              <a:lnSpc>
                <a:spcPct val="140000"/>
              </a:lnSpc>
              <a:buFont typeface="Arial" panose="020B0604020202020204" pitchFamily="34" charset="0"/>
              <a:buChar char="•"/>
              <a:defRPr sz="2800"/>
            </a:lvl1pPr>
            <a:lvl2pPr marL="457200" indent="0">
              <a:buNone/>
              <a:defRPr sz="2800"/>
            </a:lvl2pPr>
            <a:lvl3pPr>
              <a:defRPr sz="2800"/>
            </a:lvl3pPr>
            <a:lvl4pPr>
              <a:defRPr sz="2800"/>
            </a:lvl4pPr>
            <a:lvl5pPr>
              <a:defRPr sz="2800"/>
            </a:lvl5pPr>
          </a:lstStyle>
          <a:p>
            <a:pPr lvl="0"/>
            <a:r>
              <a:rPr lang="en-GB" dirty="0"/>
              <a:t>Click to edit Master text styles</a:t>
            </a:r>
            <a:endParaRPr lang="en-US" dirty="0"/>
          </a:p>
        </p:txBody>
      </p:sp>
    </p:spTree>
    <p:extLst>
      <p:ext uri="{BB962C8B-B14F-4D97-AF65-F5344CB8AC3E}">
        <p14:creationId xmlns:p14="http://schemas.microsoft.com/office/powerpoint/2010/main" val="81728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7E398-CBF1-4EAB-879D-A3E01E3AD51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471E4206-1947-4FAE-99CF-58529FA82F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E8245D6-7C60-46F6-A825-152439EFCA2C}"/>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7/9/21</a:t>
            </a:fld>
            <a:endParaRPr lang="en-AU"/>
          </a:p>
        </p:txBody>
      </p:sp>
      <p:sp>
        <p:nvSpPr>
          <p:cNvPr id="5" name="Footer Placeholder 4">
            <a:extLst>
              <a:ext uri="{FF2B5EF4-FFF2-40B4-BE49-F238E27FC236}">
                <a16:creationId xmlns:a16="http://schemas.microsoft.com/office/drawing/2014/main" id="{5261AC8C-9BF7-40EA-A279-8B8EB3BD389F}"/>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C7CD928E-730E-4383-BDE7-90EC450BADAA}"/>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2682577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6CDC9-7A42-464D-A412-27C810210346}"/>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A1EFE70E-ACBD-40A9-ABFB-F32B2BAA054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D0F17FD7-C9F5-4737-B91E-61561C5F39E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4790946F-6DED-4911-AFE0-C1707FDD86DD}"/>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7/9/21</a:t>
            </a:fld>
            <a:endParaRPr lang="en-AU"/>
          </a:p>
        </p:txBody>
      </p:sp>
      <p:sp>
        <p:nvSpPr>
          <p:cNvPr id="6" name="Footer Placeholder 5">
            <a:extLst>
              <a:ext uri="{FF2B5EF4-FFF2-40B4-BE49-F238E27FC236}">
                <a16:creationId xmlns:a16="http://schemas.microsoft.com/office/drawing/2014/main" id="{7078BA24-4286-4B54-979C-80E2DA5F3AB5}"/>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3602C60C-226F-4460-9ABD-B1DB315A8FEE}"/>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37080289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CFA9A3-34A8-41FE-B9AD-8548E57FF439}"/>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7D871556-FB7F-45C5-BE68-F0865616E58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422E3C-CE13-4386-9124-0307E5CA456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DDB75C62-0188-4C01-B5F4-D1A4997002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4F33647-2F8A-4286-8463-3D79891248B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0660ADE3-77DF-454E-8937-6218CC62FBEA}"/>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7/9/21</a:t>
            </a:fld>
            <a:endParaRPr lang="en-AU"/>
          </a:p>
        </p:txBody>
      </p:sp>
      <p:sp>
        <p:nvSpPr>
          <p:cNvPr id="8" name="Footer Placeholder 7">
            <a:extLst>
              <a:ext uri="{FF2B5EF4-FFF2-40B4-BE49-F238E27FC236}">
                <a16:creationId xmlns:a16="http://schemas.microsoft.com/office/drawing/2014/main" id="{E62F2B3E-67BC-494C-9770-8221ABBD3E40}"/>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603C8B47-65B1-452A-B232-34368E1B133B}"/>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2262354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48686-5362-4C04-9546-AE69CC461991}"/>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28E80B6A-76EE-4F94-82E4-BC80CBD93E6E}"/>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7/9/21</a:t>
            </a:fld>
            <a:endParaRPr lang="en-AU"/>
          </a:p>
        </p:txBody>
      </p:sp>
      <p:sp>
        <p:nvSpPr>
          <p:cNvPr id="4" name="Footer Placeholder 3">
            <a:extLst>
              <a:ext uri="{FF2B5EF4-FFF2-40B4-BE49-F238E27FC236}">
                <a16:creationId xmlns:a16="http://schemas.microsoft.com/office/drawing/2014/main" id="{FF6E03CF-8AF2-4228-A1AC-F13CED87902F}"/>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5" name="Slide Number Placeholder 4">
            <a:extLst>
              <a:ext uri="{FF2B5EF4-FFF2-40B4-BE49-F238E27FC236}">
                <a16:creationId xmlns:a16="http://schemas.microsoft.com/office/drawing/2014/main" id="{B227D7BE-042C-46AE-BC7F-5386B2E160FC}"/>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1340823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A45E19-4DE4-4061-A0D3-418BCB589736}"/>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7/9/21</a:t>
            </a:fld>
            <a:endParaRPr lang="en-AU"/>
          </a:p>
        </p:txBody>
      </p:sp>
      <p:sp>
        <p:nvSpPr>
          <p:cNvPr id="3" name="Footer Placeholder 2">
            <a:extLst>
              <a:ext uri="{FF2B5EF4-FFF2-40B4-BE49-F238E27FC236}">
                <a16:creationId xmlns:a16="http://schemas.microsoft.com/office/drawing/2014/main" id="{8A069B75-9DE8-468B-948C-BA76144DB95D}"/>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8BA89CF1-A4C8-41B2-97DB-2CE0DA26A2BB}"/>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3627461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Background pattern&#10;&#10;Description automatically generated with low confidence">
            <a:extLst>
              <a:ext uri="{FF2B5EF4-FFF2-40B4-BE49-F238E27FC236}">
                <a16:creationId xmlns:a16="http://schemas.microsoft.com/office/drawing/2014/main" id="{AB57F885-71C9-9D4A-9D14-953BAF118860}"/>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3667E289-1CBA-4ADA-B51D-13DBDA4D59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114A684D-D4C0-439D-B08C-33BDE25D8C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039246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picture containing text, red&#10;&#10;Description automatically generated">
            <a:extLst>
              <a:ext uri="{FF2B5EF4-FFF2-40B4-BE49-F238E27FC236}">
                <a16:creationId xmlns:a16="http://schemas.microsoft.com/office/drawing/2014/main" id="{96842EFB-994A-E04D-B2B1-F1EA9E070D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85443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933EE159-A353-304D-A72A-5032D1F170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13678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1CBE56-85B3-40ED-9FA4-F42AE2F58471}"/>
              </a:ext>
            </a:extLst>
          </p:cNvPr>
          <p:cNvSpPr>
            <a:spLocks noGrp="1"/>
          </p:cNvSpPr>
          <p:nvPr>
            <p:ph idx="1"/>
          </p:nvPr>
        </p:nvSpPr>
        <p:spPr>
          <a:xfrm>
            <a:off x="626166" y="636815"/>
            <a:ext cx="9530206" cy="3130116"/>
          </a:xfrm>
        </p:spPr>
        <p:txBody>
          <a:bodyPr>
            <a:normAutofit/>
          </a:bodyPr>
          <a:lstStyle/>
          <a:p>
            <a:pPr>
              <a:spcAft>
                <a:spcPts val="600"/>
              </a:spcAft>
            </a:pPr>
            <a:r>
              <a:rPr lang="en-US" sz="2400" dirty="0"/>
              <a:t>Pregnancies involve hopes and expectancies. To have expectancy is to look forward to something likely to happen, to anticipate the occurrence or the coming of something. In the Bible, our hopes and expectations are closely linked to what Jesus has achieved for us - living with the sure hope that Jesus Christ will transform our lives and our world.</a:t>
            </a:r>
          </a:p>
        </p:txBody>
      </p:sp>
      <p:pic>
        <p:nvPicPr>
          <p:cNvPr id="4" name="Graphic 3">
            <a:extLst>
              <a:ext uri="{FF2B5EF4-FFF2-40B4-BE49-F238E27FC236}">
                <a16:creationId xmlns:a16="http://schemas.microsoft.com/office/drawing/2014/main" id="{170C57EA-E90E-BB46-ACF1-E1C025FDDE0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53" y="4458806"/>
            <a:ext cx="849821" cy="1005910"/>
          </a:xfrm>
          <a:prstGeom prst="rect">
            <a:avLst/>
          </a:prstGeom>
        </p:spPr>
      </p:pic>
      <p:sp>
        <p:nvSpPr>
          <p:cNvPr id="5" name="Content Placeholder 2">
            <a:extLst>
              <a:ext uri="{FF2B5EF4-FFF2-40B4-BE49-F238E27FC236}">
                <a16:creationId xmlns:a16="http://schemas.microsoft.com/office/drawing/2014/main" id="{68B39C2E-2B60-5D44-B8B1-8A6E324E5576}"/>
              </a:ext>
            </a:extLst>
          </p:cNvPr>
          <p:cNvSpPr txBox="1">
            <a:spLocks/>
          </p:cNvSpPr>
          <p:nvPr/>
        </p:nvSpPr>
        <p:spPr>
          <a:xfrm>
            <a:off x="1997764" y="3608615"/>
            <a:ext cx="8158608" cy="3130116"/>
          </a:xfrm>
          <a:prstGeom prst="rect">
            <a:avLst/>
          </a:prstGeom>
        </p:spPr>
        <p:txBody>
          <a:bodyPr vert="horz" lIns="91440" tIns="45720" rIns="91440" bIns="45720" rtlCol="0" anchor="ctr">
            <a:normAutofit/>
          </a:bodyPr>
          <a:lstStyle>
            <a:lvl1pPr marL="0" indent="0" algn="l" defTabSz="914400" rtl="0" eaLnBrk="1" latinLnBrk="0" hangingPunct="1">
              <a:lnSpc>
                <a:spcPct val="120000"/>
              </a:lnSpc>
              <a:spcBef>
                <a:spcPts val="0"/>
              </a:spcBef>
              <a:spcAft>
                <a:spcPts val="1600"/>
              </a:spcAft>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a:spcAft>
                <a:spcPts val="600"/>
              </a:spcAft>
            </a:pPr>
            <a:r>
              <a:rPr lang="en-US" sz="3800" b="1" dirty="0">
                <a:solidFill>
                  <a:srgbClr val="870E33"/>
                </a:solidFill>
              </a:rPr>
              <a:t>Think</a:t>
            </a:r>
            <a:r>
              <a:rPr lang="en-US" sz="3800" b="1" dirty="0"/>
              <a:t> </a:t>
            </a:r>
          </a:p>
          <a:p>
            <a:pPr marL="57150">
              <a:spcAft>
                <a:spcPts val="600"/>
              </a:spcAft>
            </a:pPr>
            <a:r>
              <a:rPr lang="en-US" sz="2400" dirty="0"/>
              <a:t>What are some of your hopes or expectations? </a:t>
            </a:r>
            <a:br>
              <a:rPr lang="en-US" sz="2400" dirty="0"/>
            </a:br>
            <a:r>
              <a:rPr lang="en-US" sz="2400" dirty="0"/>
              <a:t>What causes you to live with hope or expectancy? </a:t>
            </a:r>
          </a:p>
        </p:txBody>
      </p:sp>
    </p:spTree>
    <p:extLst>
      <p:ext uri="{BB962C8B-B14F-4D97-AF65-F5344CB8AC3E}">
        <p14:creationId xmlns:p14="http://schemas.microsoft.com/office/powerpoint/2010/main" val="557936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0B4E181-6579-4CFE-A2FD-A2FCBF5D37B6}"/>
              </a:ext>
            </a:extLst>
          </p:cNvPr>
          <p:cNvSpPr>
            <a:spLocks noGrp="1"/>
          </p:cNvSpPr>
          <p:nvPr>
            <p:ph idx="1"/>
          </p:nvPr>
        </p:nvSpPr>
        <p:spPr>
          <a:xfrm>
            <a:off x="1997764" y="576469"/>
            <a:ext cx="8309113" cy="5635487"/>
          </a:xfrm>
        </p:spPr>
        <p:txBody>
          <a:bodyPr>
            <a:noAutofit/>
          </a:bodyPr>
          <a:lstStyle/>
          <a:p>
            <a:pPr marL="57150">
              <a:spcAft>
                <a:spcPts val="600"/>
              </a:spcAft>
            </a:pPr>
            <a:r>
              <a:rPr lang="en-US" sz="3800" b="1" dirty="0">
                <a:solidFill>
                  <a:srgbClr val="870E33"/>
                </a:solidFill>
              </a:rPr>
              <a:t>Share/discuss</a:t>
            </a:r>
            <a:endParaRPr lang="en-US" sz="3800" dirty="0">
              <a:solidFill>
                <a:srgbClr val="870E33"/>
              </a:solidFill>
            </a:endParaRPr>
          </a:p>
          <a:p>
            <a:pPr marL="57150">
              <a:spcAft>
                <a:spcPts val="600"/>
              </a:spcAft>
            </a:pPr>
            <a:r>
              <a:rPr lang="en-US" sz="2400" dirty="0"/>
              <a:t>Our Bible reading from Luke 21 is set in the context of great calamity on the Earth. This passage reminds us that in dark times, we can have an expectancy that God will show up. What does a life of expectancy during hard times look like for you? </a:t>
            </a:r>
          </a:p>
        </p:txBody>
      </p:sp>
      <p:pic>
        <p:nvPicPr>
          <p:cNvPr id="4" name="Graphic 3">
            <a:extLst>
              <a:ext uri="{FF2B5EF4-FFF2-40B4-BE49-F238E27FC236}">
                <a16:creationId xmlns:a16="http://schemas.microsoft.com/office/drawing/2014/main" id="{1ADD4235-CA4D-7048-99EE-D8230F86AD5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6895" y="1896008"/>
            <a:ext cx="1248715" cy="849820"/>
          </a:xfrm>
          <a:prstGeom prst="rect">
            <a:avLst/>
          </a:prstGeom>
        </p:spPr>
      </p:pic>
    </p:spTree>
    <p:extLst>
      <p:ext uri="{BB962C8B-B14F-4D97-AF65-F5344CB8AC3E}">
        <p14:creationId xmlns:p14="http://schemas.microsoft.com/office/powerpoint/2010/main" val="10997395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455223-7674-4593-8617-C4C555149AA1}"/>
              </a:ext>
            </a:extLst>
          </p:cNvPr>
          <p:cNvSpPr>
            <a:spLocks noGrp="1"/>
          </p:cNvSpPr>
          <p:nvPr>
            <p:ph idx="1"/>
          </p:nvPr>
        </p:nvSpPr>
        <p:spPr>
          <a:xfrm>
            <a:off x="1997764" y="685800"/>
            <a:ext cx="8158608" cy="5486399"/>
          </a:xfrm>
        </p:spPr>
        <p:txBody>
          <a:bodyPr>
            <a:noAutofit/>
          </a:bodyPr>
          <a:lstStyle/>
          <a:p>
            <a:pPr marL="57150">
              <a:spcAft>
                <a:spcPts val="600"/>
              </a:spcAft>
            </a:pPr>
            <a:r>
              <a:rPr lang="en-US" sz="3800" b="1" dirty="0">
                <a:solidFill>
                  <a:srgbClr val="870E33"/>
                </a:solidFill>
              </a:rPr>
              <a:t>Pray</a:t>
            </a:r>
          </a:p>
          <a:p>
            <a:pPr marL="57150">
              <a:spcAft>
                <a:spcPts val="600"/>
              </a:spcAft>
            </a:pPr>
            <a:r>
              <a:rPr lang="en-US" sz="2400" dirty="0"/>
              <a:t>Jesus draws near to us through prayer. We give him our burdens and take on his peace. The Holy Spirit comes turning our weakness into strength, bringing assurance that our lives are in God’s loving hands. Take a few minutes to talk to God about this.</a:t>
            </a:r>
          </a:p>
        </p:txBody>
      </p:sp>
      <p:pic>
        <p:nvPicPr>
          <p:cNvPr id="4" name="Graphic 3">
            <a:extLst>
              <a:ext uri="{FF2B5EF4-FFF2-40B4-BE49-F238E27FC236}">
                <a16:creationId xmlns:a16="http://schemas.microsoft.com/office/drawing/2014/main" id="{C7B2CFB1-DEC1-3046-983D-D781A085471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6294" y="1948027"/>
            <a:ext cx="988567" cy="1144656"/>
          </a:xfrm>
          <a:prstGeom prst="rect">
            <a:avLst/>
          </a:prstGeom>
        </p:spPr>
      </p:pic>
    </p:spTree>
    <p:extLst>
      <p:ext uri="{BB962C8B-B14F-4D97-AF65-F5344CB8AC3E}">
        <p14:creationId xmlns:p14="http://schemas.microsoft.com/office/powerpoint/2010/main" val="14127152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455223-7674-4593-8617-C4C555149AA1}"/>
              </a:ext>
            </a:extLst>
          </p:cNvPr>
          <p:cNvSpPr>
            <a:spLocks noGrp="1"/>
          </p:cNvSpPr>
          <p:nvPr>
            <p:ph idx="1"/>
          </p:nvPr>
        </p:nvSpPr>
        <p:spPr>
          <a:xfrm>
            <a:off x="1997764" y="636814"/>
            <a:ext cx="8158607" cy="5540149"/>
          </a:xfrm>
        </p:spPr>
        <p:txBody>
          <a:bodyPr>
            <a:noAutofit/>
          </a:bodyPr>
          <a:lstStyle/>
          <a:p>
            <a:pPr marL="57150">
              <a:spcAft>
                <a:spcPts val="600"/>
              </a:spcAft>
            </a:pPr>
            <a:r>
              <a:rPr lang="en-US" sz="3800" b="1" dirty="0">
                <a:solidFill>
                  <a:srgbClr val="870E33"/>
                </a:solidFill>
              </a:rPr>
              <a:t>Act</a:t>
            </a:r>
            <a:endParaRPr lang="en-US" sz="3800" dirty="0"/>
          </a:p>
          <a:p>
            <a:pPr marL="57150">
              <a:spcAft>
                <a:spcPts val="600"/>
              </a:spcAft>
            </a:pPr>
            <a:r>
              <a:rPr lang="en-US" sz="2400" dirty="0"/>
              <a:t>Connect with someone this week – a phone call, text message, coffee or email - to encourage someone who is experiencing hard times. Remind them of God’s love and to see God in their circumstances.</a:t>
            </a:r>
          </a:p>
        </p:txBody>
      </p:sp>
      <p:pic>
        <p:nvPicPr>
          <p:cNvPr id="5" name="Graphic 4">
            <a:extLst>
              <a:ext uri="{FF2B5EF4-FFF2-40B4-BE49-F238E27FC236}">
                <a16:creationId xmlns:a16="http://schemas.microsoft.com/office/drawing/2014/main" id="{A6B5EFB7-1BE9-EE4F-AF37-3DB22615850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01012" y="2192836"/>
            <a:ext cx="1196686" cy="763104"/>
          </a:xfrm>
          <a:prstGeom prst="rect">
            <a:avLst/>
          </a:prstGeom>
        </p:spPr>
      </p:pic>
    </p:spTree>
    <p:extLst>
      <p:ext uri="{BB962C8B-B14F-4D97-AF65-F5344CB8AC3E}">
        <p14:creationId xmlns:p14="http://schemas.microsoft.com/office/powerpoint/2010/main" val="26419399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14" ma:contentTypeDescription="Create a new document." ma:contentTypeScope="" ma:versionID="d2dc9a0f279b11ab7253c47d36f94fc2">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1666c6d2aa51177e3b43d40f3dd450d5"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b7e36264-b76b-4546-857f-03fce5c6ba07" xsi:nil="true"/>
  </documentManagement>
</p:properties>
</file>

<file path=customXml/itemProps1.xml><?xml version="1.0" encoding="utf-8"?>
<ds:datastoreItem xmlns:ds="http://schemas.openxmlformats.org/officeDocument/2006/customXml" ds:itemID="{7F50DC7C-6640-4B14-8352-09097987D412}"/>
</file>

<file path=customXml/itemProps2.xml><?xml version="1.0" encoding="utf-8"?>
<ds:datastoreItem xmlns:ds="http://schemas.openxmlformats.org/officeDocument/2006/customXml" ds:itemID="{E40AEDF0-7450-4DDC-A0A7-286D690A78A0}"/>
</file>

<file path=customXml/itemProps3.xml><?xml version="1.0" encoding="utf-8"?>
<ds:datastoreItem xmlns:ds="http://schemas.openxmlformats.org/officeDocument/2006/customXml" ds:itemID="{3FCE1D5C-C3F1-4C7F-877D-D49101B5B36B}"/>
</file>

<file path=docProps/app.xml><?xml version="1.0" encoding="utf-8"?>
<Properties xmlns="http://schemas.openxmlformats.org/officeDocument/2006/extended-properties" xmlns:vt="http://schemas.openxmlformats.org/officeDocument/2006/docPropsVTypes">
  <TotalTime>542</TotalTime>
  <Words>232</Words>
  <Application>Microsoft Macintosh PowerPoint</Application>
  <PresentationFormat>Widescreen</PresentationFormat>
  <Paragraphs>9</Paragraphs>
  <Slides>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Advent 2021</dc:title>
  <dc:creator>Scott Simpson</dc:creator>
  <cp:lastModifiedBy>Emma Park</cp:lastModifiedBy>
  <cp:revision>6</cp:revision>
  <dcterms:created xsi:type="dcterms:W3CDTF">2021-08-20T04:48:03Z</dcterms:created>
  <dcterms:modified xsi:type="dcterms:W3CDTF">2021-09-07T01:09:03Z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ies>
</file>